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62" r:id="rId6"/>
    <p:sldId id="267" r:id="rId7"/>
    <p:sldId id="263" r:id="rId8"/>
    <p:sldId id="264" r:id="rId9"/>
    <p:sldId id="265" r:id="rId10"/>
    <p:sldId id="270" r:id="rId11"/>
    <p:sldId id="274" r:id="rId12"/>
    <p:sldId id="268" r:id="rId13"/>
    <p:sldId id="273" r:id="rId14"/>
    <p:sldId id="269" r:id="rId15"/>
    <p:sldId id="272" r:id="rId16"/>
    <p:sldId id="271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76E-27F4-4AD8-85BA-0A430C11F2C5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2CB1-A44A-46CA-BD7D-BF21227B7E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76E-27F4-4AD8-85BA-0A430C11F2C5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2CB1-A44A-46CA-BD7D-BF21227B7E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76E-27F4-4AD8-85BA-0A430C11F2C5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2CB1-A44A-46CA-BD7D-BF21227B7E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76E-27F4-4AD8-85BA-0A430C11F2C5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2CB1-A44A-46CA-BD7D-BF21227B7E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76E-27F4-4AD8-85BA-0A430C11F2C5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2CB1-A44A-46CA-BD7D-BF21227B7E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76E-27F4-4AD8-85BA-0A430C11F2C5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2CB1-A44A-46CA-BD7D-BF21227B7E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76E-27F4-4AD8-85BA-0A430C11F2C5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2CB1-A44A-46CA-BD7D-BF21227B7E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76E-27F4-4AD8-85BA-0A430C11F2C5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2CB1-A44A-46CA-BD7D-BF21227B7E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76E-27F4-4AD8-85BA-0A430C11F2C5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2CB1-A44A-46CA-BD7D-BF21227B7E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76E-27F4-4AD8-85BA-0A430C11F2C5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2CB1-A44A-46CA-BD7D-BF21227B7E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076E-27F4-4AD8-85BA-0A430C11F2C5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2CB1-A44A-46CA-BD7D-BF21227B7E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31076E-27F4-4AD8-85BA-0A430C11F2C5}" type="datetimeFigureOut">
              <a:rPr lang="ru-RU" smtClean="0"/>
              <a:t>13.04.2021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6C2CB1-A44A-46CA-BD7D-BF21227B7E7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microsoft.com/office/2007/relationships/hdphoto" Target="../media/hdphoto1.wdp"/><Relationship Id="rId7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microsoft.com/office/2007/relationships/hdphoto" Target="../media/hdphoto1.wdp"/><Relationship Id="rId7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.ru/_ld/527/2372444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595" y="5373216"/>
            <a:ext cx="7615449" cy="110060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с.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Васильева Ольга Константиновна</a:t>
            </a:r>
          </a:p>
        </p:txBody>
      </p:sp>
      <p:sp>
        <p:nvSpPr>
          <p:cNvPr id="5" name="4-конечная звезда 4"/>
          <p:cNvSpPr/>
          <p:nvPr/>
        </p:nvSpPr>
        <p:spPr>
          <a:xfrm flipH="1">
            <a:off x="4148336" y="2549358"/>
            <a:ext cx="288032" cy="64807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7524328" y="285301"/>
            <a:ext cx="576064" cy="108012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259904" y="1457164"/>
            <a:ext cx="576064" cy="108012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4-конечная звезда 7"/>
          <p:cNvSpPr/>
          <p:nvPr/>
        </p:nvSpPr>
        <p:spPr>
          <a:xfrm>
            <a:off x="755576" y="3969060"/>
            <a:ext cx="576064" cy="108012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2483768" y="1133128"/>
            <a:ext cx="576064" cy="108012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4-конечная звезда 9"/>
          <p:cNvSpPr/>
          <p:nvPr/>
        </p:nvSpPr>
        <p:spPr>
          <a:xfrm flipH="1">
            <a:off x="4004320" y="4885723"/>
            <a:ext cx="288032" cy="64807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4-конечная звезда 10"/>
          <p:cNvSpPr/>
          <p:nvPr/>
        </p:nvSpPr>
        <p:spPr>
          <a:xfrm flipH="1">
            <a:off x="5076056" y="332656"/>
            <a:ext cx="288032" cy="64807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4-конечная звезда 11"/>
          <p:cNvSpPr/>
          <p:nvPr/>
        </p:nvSpPr>
        <p:spPr>
          <a:xfrm flipH="1">
            <a:off x="6228184" y="3166120"/>
            <a:ext cx="288032" cy="64807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6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llaklein.ucoz.ru/_ld/1/3210201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3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8" y="188640"/>
            <a:ext cx="8581309" cy="669776"/>
          </a:xfrm>
        </p:spPr>
        <p:txBody>
          <a:bodyPr/>
          <a:lstStyle/>
          <a:p>
            <a:pPr marL="0" indent="0" algn="ctr">
              <a:buNone/>
            </a:pP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8388424" y="834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4-конечная звезда 7"/>
          <p:cNvSpPr/>
          <p:nvPr/>
        </p:nvSpPr>
        <p:spPr>
          <a:xfrm>
            <a:off x="0" y="11318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1979712" y="836712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5807862" y="4518686"/>
            <a:ext cx="808666" cy="144003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4-конечная звезда 9"/>
          <p:cNvSpPr/>
          <p:nvPr/>
        </p:nvSpPr>
        <p:spPr>
          <a:xfrm>
            <a:off x="11986" y="5301208"/>
            <a:ext cx="815597" cy="13813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5250"/>
            <a:ext cx="2448272" cy="3391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16726"/>
            <a:ext cx="2304256" cy="3412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40" y="325250"/>
            <a:ext cx="2517372" cy="3391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68" y="3897328"/>
            <a:ext cx="2073424" cy="2823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56333"/>
            <a:ext cx="2148496" cy="2864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35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llaklein.ucoz.ru/_ld/1/3210201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3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8" y="188640"/>
            <a:ext cx="8581309" cy="669776"/>
          </a:xfrm>
        </p:spPr>
        <p:txBody>
          <a:bodyPr/>
          <a:lstStyle/>
          <a:p>
            <a:pPr marL="0" indent="0" algn="ctr">
              <a:buNone/>
            </a:pP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8388424" y="834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4-конечная звезда 7"/>
          <p:cNvSpPr/>
          <p:nvPr/>
        </p:nvSpPr>
        <p:spPr>
          <a:xfrm>
            <a:off x="0" y="11318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1979712" y="836712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5807862" y="4518686"/>
            <a:ext cx="808666" cy="144003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4-конечная звезда 9"/>
          <p:cNvSpPr/>
          <p:nvPr/>
        </p:nvSpPr>
        <p:spPr>
          <a:xfrm>
            <a:off x="11986" y="5301208"/>
            <a:ext cx="815597" cy="13813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" y="0"/>
            <a:ext cx="9132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llaklein.ucoz.ru/_ld/1/3210201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2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287" y="161722"/>
            <a:ext cx="7160582" cy="105003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:« Друзья из космоса»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3634101" y="201441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4-конечная звезда 7"/>
          <p:cNvSpPr/>
          <p:nvPr/>
        </p:nvSpPr>
        <p:spPr>
          <a:xfrm>
            <a:off x="99052" y="3645024"/>
            <a:ext cx="626368" cy="1202432"/>
          </a:xfrm>
          <a:prstGeom prst="star4">
            <a:avLst>
              <a:gd name="adj" fmla="val 1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8316416" y="5575230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4-конечная звезда 4"/>
          <p:cNvSpPr/>
          <p:nvPr/>
        </p:nvSpPr>
        <p:spPr>
          <a:xfrm>
            <a:off x="894472" y="5545838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4139952" y="2687149"/>
            <a:ext cx="626368" cy="1202432"/>
          </a:xfrm>
          <a:prstGeom prst="star4">
            <a:avLst>
              <a:gd name="adj" fmla="val 14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1" y="3002608"/>
            <a:ext cx="3630775" cy="3689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15" y="1045519"/>
            <a:ext cx="4377680" cy="3283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93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llaklein.ucoz.ru/_ld/1/3210201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98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Аппликация.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1691680" y="3140968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82352" y="3192915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133152" y="22581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4-конечная звезда 7"/>
          <p:cNvSpPr/>
          <p:nvPr/>
        </p:nvSpPr>
        <p:spPr>
          <a:xfrm>
            <a:off x="7982591" y="188640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6732240" y="544522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0"/>
          <a:stretch/>
        </p:blipFill>
        <p:spPr>
          <a:xfrm>
            <a:off x="217084" y="855719"/>
            <a:ext cx="2477481" cy="3250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2"/>
          <a:stretch/>
        </p:blipFill>
        <p:spPr>
          <a:xfrm>
            <a:off x="6416155" y="299008"/>
            <a:ext cx="2514206" cy="4096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91" y="3284984"/>
            <a:ext cx="284380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52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llaklein.ucoz.ru/_ld/1/3210201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98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 работы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1691680" y="3140968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82352" y="3192915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133152" y="22581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4-конечная звезда 7"/>
          <p:cNvSpPr/>
          <p:nvPr/>
        </p:nvSpPr>
        <p:spPr>
          <a:xfrm>
            <a:off x="7982591" y="188640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6732240" y="544522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1" y="1371395"/>
            <a:ext cx="2843808" cy="21328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63" y="827030"/>
            <a:ext cx="2279623" cy="30394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798228"/>
            <a:ext cx="2366138" cy="31548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5" y="4182083"/>
            <a:ext cx="1851670" cy="24688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13" y="4398038"/>
            <a:ext cx="1635646" cy="21808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54" y="4182083"/>
            <a:ext cx="1851670" cy="24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llaklein.ucoz.ru/_ld/1/3210201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98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 работы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1691680" y="3140968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82352" y="3192915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133152" y="22581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4-конечная звезда 7"/>
          <p:cNvSpPr/>
          <p:nvPr/>
        </p:nvSpPr>
        <p:spPr>
          <a:xfrm>
            <a:off x="7982591" y="188640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6732240" y="544522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06" y="1548241"/>
            <a:ext cx="3250754" cy="4334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97" y="3718453"/>
            <a:ext cx="2196902" cy="292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54" y="1279531"/>
            <a:ext cx="2459764" cy="184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7" y="4203987"/>
            <a:ext cx="1940633" cy="258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" y="1279531"/>
            <a:ext cx="1846990" cy="246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24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llaklein.ucoz.ru/_ld/1/3210201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3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8" y="188640"/>
            <a:ext cx="8581309" cy="6697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всероссийском  конкурсе</a:t>
            </a:r>
            <a:b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«Космическая Вселенная»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8388424" y="834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4-конечная звезда 7"/>
          <p:cNvSpPr/>
          <p:nvPr/>
        </p:nvSpPr>
        <p:spPr>
          <a:xfrm>
            <a:off x="0" y="11318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1979712" y="836712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5807862" y="4518686"/>
            <a:ext cx="808666" cy="144003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4-конечная звезда 9"/>
          <p:cNvSpPr/>
          <p:nvPr/>
        </p:nvSpPr>
        <p:spPr>
          <a:xfrm>
            <a:off x="11986" y="5301208"/>
            <a:ext cx="815597" cy="13813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1038711"/>
            <a:ext cx="8820472" cy="566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2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.slidesharecdn.com/d0-9f-d1-80-d0-be-d0-b5-d0-ba-d1-82-20-d0-ba-d0-be-d1-81-d0-bc-d0-be-d1-81-131113162932-phpapp01/95/-13-638.jpg?cb=138436134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993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4-конечная звезда 2"/>
          <p:cNvSpPr/>
          <p:nvPr/>
        </p:nvSpPr>
        <p:spPr>
          <a:xfrm>
            <a:off x="179512" y="138336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8172400" y="138336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4-конечная звезда 4"/>
          <p:cNvSpPr/>
          <p:nvPr/>
        </p:nvSpPr>
        <p:spPr>
          <a:xfrm>
            <a:off x="179512" y="1696426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3635896" y="1095210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4788024" y="472514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7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llaklein.ucoz.ru/_ld/1/3210201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92887" cy="115006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«КОСМОС» для подготовительной группы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64704"/>
            <a:ext cx="89289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обучающий  - исследовательский - игровой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краткосрочный (с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.04.-13.04.)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воспитатель, дети, родители.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“Человечество не останется вечно на земле, но,                                                                   в погоне за светом и пространством, сначала робко проникнет за пределы атмосферы, а затем завоюет себе все околосолнечное пространство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К. Циолковский 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Несколько десятков лет назад мало кто из вчерашних мальчишек не хотел стать космонавтом. Эта мечта совсем не актуальна для современных детей. Между тем, космические пираты, звездные войны и другие инопланетные существа – герои их любимых мультфильмов. Вымышленные персонажи дезинформируют дошкольников, рассказывая о несуществующих планетах, и зачастую вызывают у них отрицательные эмоции, способствуют развитию страхов. Поэтому важно грамотно выстроить работу по формированию у детей представлений о космосе.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_ld/1/3210201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8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представлений о Вселенной, Солнечной системе и ее планетах, о роли человека в изучении космического пространства; привлечение родителей к проблеме развития познавательной сферы ребенка. Формирование представлений о роли человека в изучении космического пространства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Продолжать расширять представление детей о многообразии космоса. Рассказать детям об интересных фактах и событиях космоса.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с первым лётчиком-космонавтом Ю.А. Гагариным.                                    3. Развивать творческое воображение, фантазию, умение импровизировать; воспитывать взаимопомощь, доброжелательного отношения друг к другу, гордость за людей данной профессии, к своей Родине;                                                 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Привлечь родителей к совместной деятельности.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llaklein.ucoz.ru/_ld/1/3210201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990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623" y="764704"/>
            <a:ext cx="89856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1.Подготовить презентацию о космосе, солнечной системе, космонавтах.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Подобрать фото - коллекцию на тему «Космос».                                     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Подобрать сказки, стихи, загадки о космосе, ракетах, звёздах; музыку.               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Подготовить раскраски в соответствии с  возрастом.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проекта.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использованием презентаций.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«Что такое космос».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Цель: дать детям представление о планетах солнечной системы, солнце, звёздах, первом полете в космос, выяснить знания детей по данному вопросу.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Беседа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- Земля».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Цель: объяснить детям, что такое телескоп, космическое пространство, показать, как прекрасна наша Земля из космоса.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Беседа «Луна - спутник Земли».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Цель: выяснить представления детей о Луне, месяце, расширять знания о лунной поверхности, атмосфере.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Беседа «Семья планет».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расширять представления детей о планетах солнечной системы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Беседа «Солнце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Луна».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уточнить знания детей о солнце, его форме; пояснить из чего оно состоит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aklein.ucoz.ru/_ld/1/3210201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77563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 проекта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500" y="546895"/>
            <a:ext cx="9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у детей элементарных знаний по теме «Космос»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нравственно-патриотических чувств в процессе реализации проекта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детей темой о космосе, проявление их познавательной активности: вместе с родителями находят информацию по теме, рассказывают и делятся своими знаниями с другими детьми в детском саду.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конструирование детьми из строительного материала, конструктора, бумаги ракет по своему представлению, проявление творчества и детальности в работе.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участия в презентации проекта, где дети смогут применить имеющиеся знания о космосе, космических явлениях, представить свои рисунки, поделки.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356992"/>
            <a:ext cx="87129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Бондаренко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М. Экологические занятия с детьми 6-7 лет: Практическое пособие для воспитателей и методистов  ДОУ. – Воронеж: ЧП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Лакоценин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2. Стефани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Тернбул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«Солнце, луна,звезды»-моя первая энциклопедия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3.Виктор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Синицин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«Первый космонавт».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Журналы: « Весёлый Колобок», «Школа семи гномов»- «Малышам о звёздах и планетах».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5.Шорыгина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А. Детям о космосе и Юрии Гагарине – первом космонавте Земли: Беседы, досуги, рассказы. М.: ТЦ Сфера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128с. – (Библиотека воспитателя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_ld/1/3210201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6" y="279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1459" y="260649"/>
            <a:ext cx="83230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 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познавательной, художественной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литературы.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4-конечная звезда 7"/>
          <p:cNvSpPr/>
          <p:nvPr/>
        </p:nvSpPr>
        <p:spPr>
          <a:xfrm>
            <a:off x="210892" y="390775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8125932" y="3789040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4-конечная звезда 9"/>
          <p:cNvSpPr/>
          <p:nvPr/>
        </p:nvSpPr>
        <p:spPr>
          <a:xfrm>
            <a:off x="3663523" y="137426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4-конечная звезда 10"/>
          <p:cNvSpPr/>
          <p:nvPr/>
        </p:nvSpPr>
        <p:spPr>
          <a:xfrm>
            <a:off x="4462844" y="5466928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4-конечная звезда 11"/>
          <p:cNvSpPr/>
          <p:nvPr/>
        </p:nvSpPr>
        <p:spPr>
          <a:xfrm>
            <a:off x="7812748" y="424348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2"/>
          <a:stretch/>
        </p:blipFill>
        <p:spPr>
          <a:xfrm>
            <a:off x="335902" y="1584088"/>
            <a:ext cx="3597638" cy="1965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39" y="1747787"/>
            <a:ext cx="2902576" cy="38701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7"/>
          <a:stretch/>
        </p:blipFill>
        <p:spPr>
          <a:xfrm rot="16200000">
            <a:off x="1912753" y="2655819"/>
            <a:ext cx="2458701" cy="4725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693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llaklein.ucoz.ru/_ld/1/3210201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81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5288375" cy="1619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: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5965304" y="150638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4-конечная звезда 7"/>
          <p:cNvSpPr/>
          <p:nvPr/>
        </p:nvSpPr>
        <p:spPr>
          <a:xfrm>
            <a:off x="8028384" y="272569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5652120" y="436510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4-конечная звезда 9"/>
          <p:cNvSpPr/>
          <p:nvPr/>
        </p:nvSpPr>
        <p:spPr>
          <a:xfrm>
            <a:off x="2915816" y="5627750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1252" y="807778"/>
            <a:ext cx="4979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 Солнечная семейка»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452957" y="468172"/>
            <a:ext cx="626368" cy="1202432"/>
          </a:xfrm>
          <a:prstGeom prst="star4">
            <a:avLst>
              <a:gd name="adj" fmla="val 13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8" y="2030052"/>
            <a:ext cx="3075806" cy="4101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69" y="1682535"/>
            <a:ext cx="3045248" cy="406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8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_ld/1/3210201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5021"/>
            <a:ext cx="7164288" cy="5509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«Что такое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 ?». 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4-конечная звезда 2"/>
          <p:cNvSpPr/>
          <p:nvPr/>
        </p:nvSpPr>
        <p:spPr>
          <a:xfrm>
            <a:off x="5296532" y="1302700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3203848" y="5555649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4-конечная звезда 9"/>
          <p:cNvSpPr/>
          <p:nvPr/>
        </p:nvSpPr>
        <p:spPr>
          <a:xfrm>
            <a:off x="8216340" y="138336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4-конечная звезда 7"/>
          <p:cNvSpPr/>
          <p:nvPr/>
        </p:nvSpPr>
        <p:spPr>
          <a:xfrm>
            <a:off x="231711" y="403105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36" y="1479104"/>
            <a:ext cx="3150096" cy="4200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63667"/>
            <a:ext cx="2854586" cy="3911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87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llaklein.ucoz.ru/_ld/1/32102016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3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8" y="188640"/>
            <a:ext cx="8581309" cy="6697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мы лепим и рисуем на тему:» Космическая Вселенная».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8388424" y="834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4-конечная звезда 7"/>
          <p:cNvSpPr/>
          <p:nvPr/>
        </p:nvSpPr>
        <p:spPr>
          <a:xfrm>
            <a:off x="0" y="113184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1979712" y="836712"/>
            <a:ext cx="626368" cy="12024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5807862" y="4518686"/>
            <a:ext cx="808666" cy="144003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4-конечная звезда 9"/>
          <p:cNvSpPr/>
          <p:nvPr/>
        </p:nvSpPr>
        <p:spPr>
          <a:xfrm>
            <a:off x="11986" y="5301208"/>
            <a:ext cx="815597" cy="13813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1" y="1315616"/>
            <a:ext cx="2931790" cy="390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71" y="1315616"/>
            <a:ext cx="2780169" cy="329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26" y="2420888"/>
            <a:ext cx="2931790" cy="390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4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20C8F7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411</TotalTime>
  <Words>646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Georgia</vt:lpstr>
      <vt:lpstr>Times New Roman</vt:lpstr>
      <vt:lpstr>Trebuchet MS</vt:lpstr>
      <vt:lpstr>Воздушный поток</vt:lpstr>
      <vt:lpstr>Презентация PowerPoint</vt:lpstr>
      <vt:lpstr>ПРОЕКТ «КОСМОС» для подготовительной группы </vt:lpstr>
      <vt:lpstr>Презентация PowerPoint</vt:lpstr>
      <vt:lpstr>Предварительная работа.</vt:lpstr>
      <vt:lpstr>Презентация PowerPoint</vt:lpstr>
      <vt:lpstr>Презентация PowerPoint</vt:lpstr>
      <vt:lpstr>Реализация проекта :</vt:lpstr>
      <vt:lpstr>Беседа «Что такое космос ?». </vt:lpstr>
      <vt:lpstr>Вот мы лепим и рисуем на тему:» Космическая Вселенная».</vt:lpstr>
      <vt:lpstr>Презентация PowerPoint</vt:lpstr>
      <vt:lpstr>Презентация PowerPoint</vt:lpstr>
      <vt:lpstr>Лепка :« Друзья из космоса»</vt:lpstr>
      <vt:lpstr>Аппликация.  </vt:lpstr>
      <vt:lpstr>Совместные  работы детей и родителей.  </vt:lpstr>
      <vt:lpstr>Совместные  работы детей и родителей.  </vt:lpstr>
      <vt:lpstr>Участие во всероссийском  конкурсе «Космическая Вселенная»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54</cp:revision>
  <dcterms:created xsi:type="dcterms:W3CDTF">2017-04-13T14:35:36Z</dcterms:created>
  <dcterms:modified xsi:type="dcterms:W3CDTF">2021-04-13T02:11:38Z</dcterms:modified>
</cp:coreProperties>
</file>