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853E5B"/>
    <a:srgbClr val="F94900"/>
    <a:srgbClr val="613125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7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9973" y="1025783"/>
            <a:ext cx="75440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МКДОУ «Детский сад </a:t>
            </a:r>
            <a:r>
              <a:rPr lang="ru-RU" sz="2800" b="1" dirty="0" err="1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с.Макарово</a:t>
            </a:r>
            <a:r>
              <a:rPr lang="ru-RU" sz="28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endParaRPr lang="ru-RU" sz="2800" b="1" dirty="0" smtClean="0">
              <a:ln w="3175">
                <a:solidFill>
                  <a:schemeClr val="tx1"/>
                </a:solidFill>
              </a:ln>
              <a:solidFill>
                <a:srgbClr val="853E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«В </a:t>
            </a:r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Новый год хороши наши </a:t>
            </a:r>
          </a:p>
          <a:p>
            <a:pPr algn="ctr"/>
            <a:r>
              <a:rPr lang="ru-RU" sz="36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крошки-малыши»</a:t>
            </a:r>
            <a:endParaRPr lang="ru-RU" sz="3600" b="1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6950" y="3718232"/>
            <a:ext cx="5866927" cy="1318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err="1" smtClean="0">
                <a:solidFill>
                  <a:srgbClr val="AC187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Автор:Воспитатель</a:t>
            </a:r>
            <a:r>
              <a:rPr lang="ru-RU" sz="2800" dirty="0" smtClean="0">
                <a:solidFill>
                  <a:srgbClr val="AC187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первой категории</a:t>
            </a:r>
          </a:p>
          <a:p>
            <a:pPr>
              <a:lnSpc>
                <a:spcPct val="150000"/>
              </a:lnSpc>
            </a:pPr>
            <a:r>
              <a:rPr lang="ru-RU" sz="2800" dirty="0" err="1" smtClean="0">
                <a:solidFill>
                  <a:srgbClr val="AC187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Кувайшина</a:t>
            </a:r>
            <a:r>
              <a:rPr lang="ru-RU" sz="2800" dirty="0" smtClean="0">
                <a:solidFill>
                  <a:srgbClr val="AC187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Н.В.</a:t>
            </a:r>
            <a:endParaRPr lang="ru-RU" sz="2800" dirty="0">
              <a:solidFill>
                <a:srgbClr val="AC187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0" y="15240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218" name="Picture 2" descr="C:\Users\Наталья\Desktop\Фото игрушки\IMG-20201224-WA0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28" y="327546"/>
            <a:ext cx="8707272" cy="653045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722194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1937981"/>
            <a:ext cx="9143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  <a:p>
            <a:pPr algn="ctr"/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НОВЫМ ГОДОМ!</a:t>
            </a:r>
          </a:p>
          <a:p>
            <a:pPr algn="ctr"/>
            <a:r>
              <a:rPr lang="ru-RU" sz="5400" b="1" dirty="0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СЧАСТЬЯ,ЗДОРОВЬЯ,ЛЮБВИ!</a:t>
            </a:r>
            <a:endParaRPr lang="ru-RU" sz="5400" b="1" dirty="0" smtClean="0">
              <a:ln w="3175">
                <a:solidFill>
                  <a:schemeClr val="tx1"/>
                </a:solidFill>
              </a:ln>
              <a:solidFill>
                <a:srgbClr val="00B0F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7" name="Picture 3" descr="C:\Users\Наталья\Desktop\Фото игрушки\IMG-20201224-WA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853" y="321858"/>
            <a:ext cx="4564323" cy="60857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0" y="15240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50" name="Picture 2" descr="C:\Users\Наталья\Desktop\Фото игрушки\IMG-20201224-WA0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2513" y="491318"/>
            <a:ext cx="4601002" cy="613466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0" y="15240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074" name="Picture 2" descr="C:\Users\Наталья\Desktop\Фото игрушки\IMG-20201224-WA0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5910" y="426490"/>
            <a:ext cx="4700801" cy="626773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0" y="15240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098" name="Picture 2" descr="C:\Users\Наталья\Desktop\Фото игрушки\IMG-20201224-WA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1569" y="476534"/>
            <a:ext cx="4632562" cy="617675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0" y="15240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122" name="Picture 2" descr="C:\Users\Наталья\Desktop\Фото игрушки\IMG-20201224-WA0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8740" y="394649"/>
            <a:ext cx="4714448" cy="628593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0" y="15240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146" name="Picture 2" descr="C:\Users\Наталья\Desktop\Фото игрушки\IMG-20201224-WA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2387" y="409432"/>
            <a:ext cx="4682888" cy="624385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0" y="15240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170" name="Picture 2" descr="C:\Users\Наталья\Desktop\Фото игрушки\IMG-20201224-WA0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9684" y="409431"/>
            <a:ext cx="4693124" cy="625749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460" y="152400"/>
            <a:ext cx="9135879" cy="68580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194" name="Picture 2" descr="C:\Users\Наталья\Desktop\Фото игрушки\IMG-20201224-WA0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4274" y="535673"/>
            <a:ext cx="4741745" cy="632232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79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30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Наталья</cp:lastModifiedBy>
  <cp:revision>91</cp:revision>
  <dcterms:created xsi:type="dcterms:W3CDTF">2013-11-19T05:52:05Z</dcterms:created>
  <dcterms:modified xsi:type="dcterms:W3CDTF">2021-01-17T16:04:59Z</dcterms:modified>
</cp:coreProperties>
</file>