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1" r:id="rId7"/>
    <p:sldId id="260" r:id="rId8"/>
    <p:sldId id="262" r:id="rId9"/>
    <p:sldId id="267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5578-C718-4B20-BF5E-E8447910DE06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3" y="1124744"/>
            <a:ext cx="69557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Bookman Old Style" pitchFamily="18" charset="0"/>
              </a:rPr>
              <a:t>Муниципальное казенное дошкольное</a:t>
            </a:r>
          </a:p>
          <a:p>
            <a:pPr algn="r"/>
            <a:r>
              <a:rPr lang="ru-RU" sz="1400" dirty="0" smtClean="0">
                <a:latin typeface="Bookman Old Style" pitchFamily="18" charset="0"/>
              </a:rPr>
              <a:t> образовательное учреждение</a:t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>«Детский сад  с. </a:t>
            </a:r>
            <a:r>
              <a:rPr lang="ru-RU" sz="1400" dirty="0" err="1" smtClean="0">
                <a:latin typeface="Bookman Old Style" pitchFamily="18" charset="0"/>
              </a:rPr>
              <a:t>Макарово</a:t>
            </a:r>
            <a:r>
              <a:rPr lang="ru-RU" sz="1400" dirty="0" smtClean="0">
                <a:latin typeface="Bookman Old Style" pitchFamily="18" charset="0"/>
              </a:rPr>
              <a:t>».</a:t>
            </a:r>
          </a:p>
          <a:p>
            <a:r>
              <a:rPr lang="ru-RU" sz="1400" dirty="0" smtClean="0">
                <a:latin typeface="Bookman Old Style" pitchFamily="18" charset="0"/>
              </a:rPr>
              <a:t> </a:t>
            </a:r>
          </a:p>
          <a:p>
            <a:r>
              <a:rPr lang="ru-RU" sz="1400" dirty="0" smtClean="0">
                <a:latin typeface="Bookman Old Style" pitchFamily="18" charset="0"/>
              </a:rPr>
              <a:t> 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Проект в подготовительной к школе</a:t>
            </a:r>
            <a:r>
              <a:rPr lang="ru-RU" sz="3200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группе.</a:t>
            </a:r>
            <a:endParaRPr lang="ru-RU" sz="32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«Осень разноцветная».</a:t>
            </a:r>
            <a:endParaRPr lang="ru-RU" sz="3200" dirty="0" smtClean="0">
              <a:latin typeface="Bookman Old Style" pitchFamily="18" charset="0"/>
            </a:endParaRPr>
          </a:p>
          <a:p>
            <a:pPr algn="r"/>
            <a:r>
              <a:rPr lang="ru-RU" sz="1400" dirty="0" smtClean="0">
                <a:latin typeface="Bookman Old Style" pitchFamily="18" charset="0"/>
              </a:rPr>
              <a:t>Автор проекта:  </a:t>
            </a:r>
          </a:p>
          <a:p>
            <a:pPr algn="r"/>
            <a:r>
              <a:rPr lang="ru-RU" sz="1400" dirty="0" smtClean="0">
                <a:latin typeface="Bookman Old Style" pitchFamily="18" charset="0"/>
              </a:rPr>
              <a:t>воспитатель первой квалификационной категории </a:t>
            </a:r>
          </a:p>
          <a:p>
            <a:pPr algn="r"/>
            <a:r>
              <a:rPr lang="ru-RU" sz="1400" dirty="0" err="1" smtClean="0">
                <a:latin typeface="Bookman Old Style" pitchFamily="18" charset="0"/>
              </a:rPr>
              <a:t>Кувайшина</a:t>
            </a:r>
            <a:r>
              <a:rPr lang="ru-RU" sz="1400" dirty="0" smtClean="0">
                <a:latin typeface="Bookman Old Style" pitchFamily="18" charset="0"/>
              </a:rPr>
              <a:t> Наталья Владимировна.</a:t>
            </a:r>
          </a:p>
          <a:p>
            <a:pPr algn="r"/>
            <a:r>
              <a:rPr lang="ru-RU" sz="1400" b="1" dirty="0" smtClean="0">
                <a:latin typeface="Bookman Old Style" pitchFamily="18" charset="0"/>
              </a:rPr>
              <a:t> </a:t>
            </a:r>
            <a:endParaRPr lang="ru-RU" sz="1400" dirty="0" smtClean="0"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latin typeface="Bookman Old Style" pitchFamily="18" charset="0"/>
              </a:rPr>
              <a:t> 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b="1" dirty="0" smtClean="0">
                <a:latin typeface="Bookman Old Style" pitchFamily="18" charset="0"/>
              </a:rPr>
              <a:t> 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b="1" dirty="0" smtClean="0">
                <a:latin typeface="Bookman Old Style" pitchFamily="18" charset="0"/>
              </a:rPr>
              <a:t> 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b="1" dirty="0" smtClean="0">
                <a:latin typeface="Bookman Old Style" pitchFamily="18" charset="0"/>
              </a:rPr>
              <a:t> </a:t>
            </a:r>
            <a:endParaRPr lang="ru-RU" sz="1400" dirty="0" smtClean="0">
              <a:latin typeface="Bookman Old Style" pitchFamily="18" charset="0"/>
            </a:endParaRP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с. </a:t>
            </a:r>
            <a:r>
              <a:rPr lang="ru-RU" sz="1400" dirty="0" err="1" smtClean="0">
                <a:latin typeface="Bookman Old Style" pitchFamily="18" charset="0"/>
              </a:rPr>
              <a:t>Макарово</a:t>
            </a:r>
            <a:r>
              <a:rPr lang="ru-RU" sz="1400" dirty="0" smtClean="0">
                <a:latin typeface="Bookman Old Style" pitchFamily="18" charset="0"/>
              </a:rPr>
              <a:t>,</a:t>
            </a:r>
          </a:p>
          <a:p>
            <a:pPr algn="ctr"/>
            <a:r>
              <a:rPr lang="ru-RU" sz="1400" smtClean="0">
                <a:latin typeface="Bookman Old Style" pitchFamily="18" charset="0"/>
              </a:rPr>
              <a:t>октябрь  </a:t>
            </a:r>
            <a:r>
              <a:rPr lang="ru-RU" sz="1400" dirty="0" smtClean="0">
                <a:latin typeface="Bookman Old Style" pitchFamily="18" charset="0"/>
              </a:rPr>
              <a:t>2018 г.</a:t>
            </a:r>
          </a:p>
          <a:p>
            <a:r>
              <a:rPr lang="ru-RU" sz="1400" dirty="0" smtClean="0">
                <a:latin typeface="Bookman Old Style" pitchFamily="18" charset="0"/>
              </a:rPr>
              <a:t> </a:t>
            </a: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557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75656" y="917472"/>
            <a:ext cx="65527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и вид проекта: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творческий, групповой, краткосрочный.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воспитатель, дети, родители.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детей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5-6 лет.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месяц..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31640" y="698666"/>
            <a:ext cx="66967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творческих способностей, воображения, развитие мелкой моторики у дошкольников способствует формированию предпосылок учебной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эстетическое восприятие окружающего мира и способствовать творческому и речевому развитию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Расширить и систематизировать знания детей об осени, учить видеть и выделять отдельные объекты осенней природы.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Совершенствовать изобразительные навыки и умения.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Активизировать речь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Воспитывать чуткость к художественному слову, любовь и бережное отношение к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Сформировать активность и заинтересованность родителей в педагогическом процессе.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Знакомство с живописью П.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М.Гричишкина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" descr="C:\Users\User\Desktop\6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2376264" cy="23762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" name="Picture 2" descr="C:\Users\User\Desktop\21_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85860"/>
            <a:ext cx="3857652" cy="464347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3514725" cy="242319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НОД. Рисование с натуры</a:t>
            </a: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 «Ветка рябины в вазе».</a:t>
            </a:r>
            <a:endParaRPr lang="ru-RU" sz="2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Наталья\Desktop\ФОТО Д.САД\Рябина осенью\SL270936.JPG"/>
          <p:cNvPicPr>
            <a:picLocks noChangeAspect="1" noChangeArrowheads="1"/>
          </p:cNvPicPr>
          <p:nvPr/>
        </p:nvPicPr>
        <p:blipFill>
          <a:blip r:embed="rId2" cstate="print"/>
          <a:srcRect l="29167" t="40955" r="16666" b="13541"/>
          <a:stretch>
            <a:fillRect/>
          </a:stretch>
        </p:blipFill>
        <p:spPr bwMode="auto">
          <a:xfrm>
            <a:off x="4429124" y="4000504"/>
            <a:ext cx="1275561" cy="250033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7" name="Picture 3" descr="C:\Users\Наталья\Desktop\ФОТО Д.САД\Рябина осенью\SL270937.JPG"/>
          <p:cNvPicPr>
            <a:picLocks noChangeAspect="1" noChangeArrowheads="1"/>
          </p:cNvPicPr>
          <p:nvPr/>
        </p:nvPicPr>
        <p:blipFill>
          <a:blip r:embed="rId3" cstate="print"/>
          <a:srcRect l="27778" t="42011" r="27778" b="22916"/>
          <a:stretch>
            <a:fillRect/>
          </a:stretch>
        </p:blipFill>
        <p:spPr bwMode="auto">
          <a:xfrm>
            <a:off x="2071670" y="1142984"/>
            <a:ext cx="1500198" cy="259411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8" name="Picture 4" descr="C:\Users\Наталья\Desktop\ФОТО Д.САД\Рябина осенью\SL270938.JPG"/>
          <p:cNvPicPr>
            <a:picLocks noChangeAspect="1" noChangeArrowheads="1"/>
          </p:cNvPicPr>
          <p:nvPr/>
        </p:nvPicPr>
        <p:blipFill>
          <a:blip r:embed="rId4" cstate="print"/>
          <a:srcRect l="31090" t="40420" r="31944" b="27083"/>
          <a:stretch>
            <a:fillRect/>
          </a:stretch>
        </p:blipFill>
        <p:spPr bwMode="auto">
          <a:xfrm>
            <a:off x="571472" y="4000504"/>
            <a:ext cx="1123525" cy="257174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9" name="Picture 5" descr="C:\Users\Наталья\Desktop\ФОТО Д.САД\Рябина осенью\SL270939.JPG"/>
          <p:cNvPicPr>
            <a:picLocks noChangeAspect="1" noChangeArrowheads="1"/>
          </p:cNvPicPr>
          <p:nvPr/>
        </p:nvPicPr>
        <p:blipFill>
          <a:blip r:embed="rId5" cstate="print"/>
          <a:srcRect l="29167" t="41448" r="18055" b="12500"/>
          <a:stretch>
            <a:fillRect/>
          </a:stretch>
        </p:blipFill>
        <p:spPr bwMode="auto">
          <a:xfrm>
            <a:off x="3143240" y="4000504"/>
            <a:ext cx="1228047" cy="250030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0" name="Picture 6" descr="C:\Users\Наталья\Desktop\ФОТО Д.САД\Рябина осенью\SL270940.JPG"/>
          <p:cNvPicPr>
            <a:picLocks noChangeAspect="1" noChangeArrowheads="1"/>
          </p:cNvPicPr>
          <p:nvPr/>
        </p:nvPicPr>
        <p:blipFill>
          <a:blip r:embed="rId6" cstate="print"/>
          <a:srcRect l="22222" t="34574" r="30555" b="21875"/>
          <a:stretch>
            <a:fillRect/>
          </a:stretch>
        </p:blipFill>
        <p:spPr bwMode="auto">
          <a:xfrm>
            <a:off x="1714480" y="4071942"/>
            <a:ext cx="1314471" cy="257174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1" name="Picture 7" descr="C:\Users\Наталья\Desktop\ФОТО Д.САД\Рябина осенью\SL270941.JPG"/>
          <p:cNvPicPr>
            <a:picLocks noChangeAspect="1" noChangeArrowheads="1"/>
          </p:cNvPicPr>
          <p:nvPr/>
        </p:nvPicPr>
        <p:blipFill>
          <a:blip r:embed="rId7" cstate="print"/>
          <a:srcRect l="27778" t="48578" r="26389" b="8333"/>
          <a:stretch>
            <a:fillRect/>
          </a:stretch>
        </p:blipFill>
        <p:spPr bwMode="auto">
          <a:xfrm>
            <a:off x="4857752" y="1000108"/>
            <a:ext cx="1228385" cy="262372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2" name="Picture 8" descr="C:\Users\Наталья\Desktop\ФОТО Д.САД\Рябина осенью\SL270942.JPG"/>
          <p:cNvPicPr>
            <a:picLocks noChangeAspect="1" noChangeArrowheads="1"/>
          </p:cNvPicPr>
          <p:nvPr/>
        </p:nvPicPr>
        <p:blipFill>
          <a:blip r:embed="rId8" cstate="print"/>
          <a:srcRect l="27777" t="42522" r="29167" b="21875"/>
          <a:stretch>
            <a:fillRect/>
          </a:stretch>
        </p:blipFill>
        <p:spPr bwMode="auto">
          <a:xfrm>
            <a:off x="5857884" y="4143380"/>
            <a:ext cx="1174199" cy="24749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3" name="Picture 9" descr="C:\Users\Наталья\Desktop\ФОТО Д.САД\Рябина осенью\SL270943.JPG"/>
          <p:cNvPicPr>
            <a:picLocks noChangeAspect="1" noChangeArrowheads="1"/>
          </p:cNvPicPr>
          <p:nvPr/>
        </p:nvPicPr>
        <p:blipFill>
          <a:blip r:embed="rId9" cstate="print"/>
          <a:srcRect l="26389" t="51553" r="25000" b="11458"/>
          <a:stretch>
            <a:fillRect/>
          </a:stretch>
        </p:blipFill>
        <p:spPr bwMode="auto">
          <a:xfrm>
            <a:off x="3643306" y="1357298"/>
            <a:ext cx="1285884" cy="269422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4" name="Picture 10" descr="C:\Users\Наталья\Desktop\ФОТО Д.САД\Рябина осенью\SL270944.JPG"/>
          <p:cNvPicPr>
            <a:picLocks noChangeAspect="1" noChangeArrowheads="1"/>
          </p:cNvPicPr>
          <p:nvPr/>
        </p:nvPicPr>
        <p:blipFill>
          <a:blip r:embed="rId10" cstate="print"/>
          <a:srcRect l="25000" t="44697" r="15278"/>
          <a:stretch>
            <a:fillRect/>
          </a:stretch>
        </p:blipFill>
        <p:spPr bwMode="auto">
          <a:xfrm>
            <a:off x="6143636" y="1142984"/>
            <a:ext cx="1375925" cy="278605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5" name="Picture 11" descr="C:\Users\Наталья\Desktop\ФОТО Д.САД\Рябина осенью\SL270945.JPG"/>
          <p:cNvPicPr>
            <a:picLocks noChangeAspect="1" noChangeArrowheads="1"/>
          </p:cNvPicPr>
          <p:nvPr/>
        </p:nvPicPr>
        <p:blipFill>
          <a:blip r:embed="rId11" cstate="print"/>
          <a:srcRect l="29166" t="41667" r="26389" b="16666"/>
          <a:stretch>
            <a:fillRect/>
          </a:stretch>
        </p:blipFill>
        <p:spPr bwMode="auto">
          <a:xfrm>
            <a:off x="857224" y="1285860"/>
            <a:ext cx="1200164" cy="264320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6" name="Picture 12" descr="C:\Users\Наталья\Desktop\ФОТО Д.САД\Рябина осенью\SL270946.JPG"/>
          <p:cNvPicPr>
            <a:picLocks noChangeAspect="1" noChangeArrowheads="1"/>
          </p:cNvPicPr>
          <p:nvPr/>
        </p:nvPicPr>
        <p:blipFill>
          <a:blip r:embed="rId12" cstate="print"/>
          <a:srcRect l="37423" t="40403" r="20833" b="17708"/>
          <a:stretch>
            <a:fillRect/>
          </a:stretch>
        </p:blipFill>
        <p:spPr bwMode="auto">
          <a:xfrm>
            <a:off x="7143768" y="3929066"/>
            <a:ext cx="1083631" cy="256184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7" name="Picture 13" descr="C:\Users\Наталья\Desktop\ФОТО Д.САД\Рябина осенью\SL270947.JPG"/>
          <p:cNvPicPr>
            <a:picLocks noChangeAspect="1" noChangeArrowheads="1"/>
          </p:cNvPicPr>
          <p:nvPr/>
        </p:nvPicPr>
        <p:blipFill>
          <a:blip r:embed="rId13" cstate="print"/>
          <a:srcRect l="26389" t="54100" r="22222" b="5208"/>
          <a:stretch>
            <a:fillRect/>
          </a:stretch>
        </p:blipFill>
        <p:spPr bwMode="auto">
          <a:xfrm>
            <a:off x="7500958" y="1000108"/>
            <a:ext cx="1428760" cy="250030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1236" y="0"/>
            <a:ext cx="6027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НОД «Деревья в лесу»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красками.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Наталья\Desktop\ФОТО Д.САД\Осенние деревья\SL270865.JPG"/>
          <p:cNvPicPr>
            <a:picLocks noChangeAspect="1" noChangeArrowheads="1"/>
          </p:cNvPicPr>
          <p:nvPr/>
        </p:nvPicPr>
        <p:blipFill>
          <a:blip r:embed="rId2" cstate="print"/>
          <a:srcRect l="31588" t="58654" r="5555" b="6250"/>
          <a:stretch>
            <a:fillRect/>
          </a:stretch>
        </p:blipFill>
        <p:spPr bwMode="auto">
          <a:xfrm>
            <a:off x="1071538" y="4214818"/>
            <a:ext cx="1727234" cy="264318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7" name="Picture 3" descr="C:\Users\Наталья\Desktop\ФОТО Д.САД\Осенние деревья\SL270866.JPG"/>
          <p:cNvPicPr>
            <a:picLocks noChangeAspect="1" noChangeArrowheads="1"/>
          </p:cNvPicPr>
          <p:nvPr/>
        </p:nvPicPr>
        <p:blipFill>
          <a:blip r:embed="rId3" cstate="print"/>
          <a:srcRect l="17960" t="58542" r="9626" b="11679"/>
          <a:stretch>
            <a:fillRect/>
          </a:stretch>
        </p:blipFill>
        <p:spPr bwMode="auto">
          <a:xfrm>
            <a:off x="3929058" y="1428736"/>
            <a:ext cx="1928826" cy="228601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8" name="Picture 4" descr="C:\Users\Наталья\Desktop\ФОТО Д.САД\Осенние деревья\SL270867.JPG"/>
          <p:cNvPicPr>
            <a:picLocks noChangeAspect="1" noChangeArrowheads="1"/>
          </p:cNvPicPr>
          <p:nvPr/>
        </p:nvPicPr>
        <p:blipFill>
          <a:blip r:embed="rId4" cstate="print"/>
          <a:srcRect l="11625" t="52272" r="2777" b="2083"/>
          <a:stretch>
            <a:fillRect/>
          </a:stretch>
        </p:blipFill>
        <p:spPr bwMode="auto">
          <a:xfrm>
            <a:off x="5072066" y="4071942"/>
            <a:ext cx="1857388" cy="25717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9" name="Picture 5" descr="C:\Users\Наталья\Desktop\ФОТО Д.САД\Осенние деревья\SL270871.JPG"/>
          <p:cNvPicPr>
            <a:picLocks noChangeAspect="1" noChangeArrowheads="1"/>
          </p:cNvPicPr>
          <p:nvPr/>
        </p:nvPicPr>
        <p:blipFill>
          <a:blip r:embed="rId5" cstate="print"/>
          <a:srcRect t="55706" r="5555" b="7441"/>
          <a:stretch>
            <a:fillRect/>
          </a:stretch>
        </p:blipFill>
        <p:spPr bwMode="auto">
          <a:xfrm>
            <a:off x="2857488" y="4286256"/>
            <a:ext cx="2000264" cy="235745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030" name="Picture 6" descr="C:\Users\Наталья\Desktop\ФОТО Д.САД\Осенние деревья\SL270868.JPG"/>
          <p:cNvPicPr>
            <a:picLocks noChangeAspect="1" noChangeArrowheads="1"/>
          </p:cNvPicPr>
          <p:nvPr/>
        </p:nvPicPr>
        <p:blipFill>
          <a:blip r:embed="rId6" cstate="print"/>
          <a:srcRect l="6944" t="53188" r="9306" b="6905"/>
          <a:stretch>
            <a:fillRect/>
          </a:stretch>
        </p:blipFill>
        <p:spPr bwMode="auto">
          <a:xfrm>
            <a:off x="1571604" y="1428736"/>
            <a:ext cx="1928826" cy="235745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031" name="Picture 7" descr="C:\Users\Наталья\Desktop\ФОТО Д.САД\Осенние деревья\SL270870.JPG"/>
          <p:cNvPicPr>
            <a:picLocks noChangeAspect="1" noChangeArrowheads="1"/>
          </p:cNvPicPr>
          <p:nvPr/>
        </p:nvPicPr>
        <p:blipFill>
          <a:blip r:embed="rId7" cstate="print"/>
          <a:srcRect l="19444" t="59829" r="9722" b="5208"/>
          <a:stretch>
            <a:fillRect/>
          </a:stretch>
        </p:blipFill>
        <p:spPr bwMode="auto">
          <a:xfrm>
            <a:off x="6054338" y="1571612"/>
            <a:ext cx="2089562" cy="235745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0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НОД. Рисование на квадрате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              «Осенний ковёр».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Наталья\Desktop\ФОТО Д.САД\Осенний узор на квадрате\SL270948.JPG"/>
          <p:cNvPicPr>
            <a:picLocks noChangeAspect="1" noChangeArrowheads="1"/>
          </p:cNvPicPr>
          <p:nvPr/>
        </p:nvPicPr>
        <p:blipFill>
          <a:blip r:embed="rId2" cstate="print"/>
          <a:srcRect l="30555" t="39521" r="25000" b="27083"/>
          <a:stretch>
            <a:fillRect/>
          </a:stretch>
        </p:blipFill>
        <p:spPr bwMode="auto">
          <a:xfrm>
            <a:off x="143084" y="5286388"/>
            <a:ext cx="1354814" cy="1357322"/>
          </a:xfrm>
          <a:prstGeom prst="snip1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7" name="Picture 3" descr="C:\Users\Наталья\Desktop\ФОТО Д.САД\Осенний узор на квадрате\SL270949.JPG"/>
          <p:cNvPicPr>
            <a:picLocks noChangeAspect="1" noChangeArrowheads="1"/>
          </p:cNvPicPr>
          <p:nvPr/>
        </p:nvPicPr>
        <p:blipFill>
          <a:blip r:embed="rId3" cstate="print"/>
          <a:srcRect l="20833" t="38403" r="22222" b="18750"/>
          <a:stretch>
            <a:fillRect/>
          </a:stretch>
        </p:blipFill>
        <p:spPr bwMode="auto">
          <a:xfrm>
            <a:off x="2786050" y="5214950"/>
            <a:ext cx="1500198" cy="1505058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8" name="Picture 4" descr="C:\Users\Наталья\Desktop\ФОТО Д.САД\Осенний узор на квадрате\SL270951.JPG"/>
          <p:cNvPicPr>
            <a:picLocks noChangeAspect="1" noChangeArrowheads="1"/>
          </p:cNvPicPr>
          <p:nvPr/>
        </p:nvPicPr>
        <p:blipFill>
          <a:blip r:embed="rId4" cstate="print"/>
          <a:srcRect l="27778" t="33949" r="25000" b="30208"/>
          <a:stretch>
            <a:fillRect/>
          </a:stretch>
        </p:blipFill>
        <p:spPr bwMode="auto">
          <a:xfrm>
            <a:off x="3633394" y="2214554"/>
            <a:ext cx="1552973" cy="1571636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9" name="Picture 5" descr="C:\Users\Наталья\Desktop\ФОТО Д.САД\Осенний узор на квадрате\SL270952.JPG"/>
          <p:cNvPicPr>
            <a:picLocks noChangeAspect="1" noChangeArrowheads="1"/>
          </p:cNvPicPr>
          <p:nvPr/>
        </p:nvPicPr>
        <p:blipFill>
          <a:blip r:embed="rId5" cstate="print"/>
          <a:srcRect l="37500" t="56250" r="19444" b="14583"/>
          <a:stretch>
            <a:fillRect/>
          </a:stretch>
        </p:blipFill>
        <p:spPr bwMode="auto">
          <a:xfrm>
            <a:off x="7215206" y="1020848"/>
            <a:ext cx="1678793" cy="1516329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0" name="Picture 6" descr="C:\Users\Наталья\Desktop\ФОТО Д.САД\Осенний узор на квадрате\SL270953.JPG"/>
          <p:cNvPicPr>
            <a:picLocks noChangeAspect="1" noChangeArrowheads="1"/>
          </p:cNvPicPr>
          <p:nvPr/>
        </p:nvPicPr>
        <p:blipFill>
          <a:blip r:embed="rId6" cstate="print"/>
          <a:srcRect l="26389" t="49053" r="31944" b="23958"/>
          <a:stretch>
            <a:fillRect/>
          </a:stretch>
        </p:blipFill>
        <p:spPr bwMode="auto">
          <a:xfrm>
            <a:off x="4929190" y="5325355"/>
            <a:ext cx="1526494" cy="1318331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1" name="Picture 7" descr="C:\Users\Наталья\Desktop\ФОТО Д.САД\Осенний узор на квадрате\SL270955.JPG"/>
          <p:cNvPicPr>
            <a:picLocks noChangeAspect="1" noChangeArrowheads="1"/>
          </p:cNvPicPr>
          <p:nvPr/>
        </p:nvPicPr>
        <p:blipFill>
          <a:blip r:embed="rId7" cstate="print"/>
          <a:srcRect l="22222" t="55728" r="22222" b="7291"/>
          <a:stretch>
            <a:fillRect/>
          </a:stretch>
        </p:blipFill>
        <p:spPr bwMode="auto">
          <a:xfrm>
            <a:off x="7500958" y="5389993"/>
            <a:ext cx="1428760" cy="1268067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2" name="Picture 8" descr="C:\Users\Наталья\Desktop\ФОТО Д.САД\Осенний узор на квадрате\SL270956.JPG"/>
          <p:cNvPicPr>
            <a:picLocks noChangeAspect="1" noChangeArrowheads="1"/>
          </p:cNvPicPr>
          <p:nvPr/>
        </p:nvPicPr>
        <p:blipFill>
          <a:blip r:embed="rId8" cstate="print"/>
          <a:srcRect l="22222" t="47396" r="25000" b="12500"/>
          <a:stretch>
            <a:fillRect/>
          </a:stretch>
        </p:blipFill>
        <p:spPr bwMode="auto">
          <a:xfrm>
            <a:off x="214282" y="2551057"/>
            <a:ext cx="1571636" cy="1592299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3" name="Picture 9" descr="C:\Users\Наталья\Desktop\ФОТО Д.САД\Осенний узор на квадрате\SL270963.JPG"/>
          <p:cNvPicPr>
            <a:picLocks noChangeAspect="1" noChangeArrowheads="1"/>
          </p:cNvPicPr>
          <p:nvPr/>
        </p:nvPicPr>
        <p:blipFill>
          <a:blip r:embed="rId9" cstate="print"/>
          <a:srcRect l="34722" t="43498" r="22222" b="22916"/>
          <a:stretch>
            <a:fillRect/>
          </a:stretch>
        </p:blipFill>
        <p:spPr bwMode="auto">
          <a:xfrm>
            <a:off x="6000760" y="2285992"/>
            <a:ext cx="1662209" cy="1728828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4" name="Picture 10" descr="C:\Users\Наталья\Desktop\ФОТО Д.САД\Осенний узор на квадрате\SL270961.JPG"/>
          <p:cNvPicPr>
            <a:picLocks noChangeAspect="1" noChangeArrowheads="1"/>
          </p:cNvPicPr>
          <p:nvPr/>
        </p:nvPicPr>
        <p:blipFill>
          <a:blip r:embed="rId10" cstate="print"/>
          <a:srcRect l="26389" t="46322" r="29167" b="22916"/>
          <a:stretch>
            <a:fillRect/>
          </a:stretch>
        </p:blipFill>
        <p:spPr bwMode="auto">
          <a:xfrm>
            <a:off x="1643042" y="2522351"/>
            <a:ext cx="1446903" cy="1335277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5" name="Picture 11" descr="C:\Users\Наталья\Desktop\ФОТО Д.САД\Осенний узор на квадрате\SL270964.JPG"/>
          <p:cNvPicPr>
            <a:picLocks noChangeAspect="1" noChangeArrowheads="1"/>
          </p:cNvPicPr>
          <p:nvPr/>
        </p:nvPicPr>
        <p:blipFill>
          <a:blip r:embed="rId11" cstate="print"/>
          <a:srcRect l="31944" t="36925" r="27778" b="34375"/>
          <a:stretch>
            <a:fillRect/>
          </a:stretch>
        </p:blipFill>
        <p:spPr bwMode="auto">
          <a:xfrm>
            <a:off x="2274720" y="1071546"/>
            <a:ext cx="1503862" cy="1428760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6" name="Picture 12" descr="C:\Users\Наталья\Desktop\ФОТО Д.САД\Осенний узор на квадрате\SL270965.JPG"/>
          <p:cNvPicPr>
            <a:picLocks noChangeAspect="1" noChangeArrowheads="1"/>
          </p:cNvPicPr>
          <p:nvPr/>
        </p:nvPicPr>
        <p:blipFill>
          <a:blip r:embed="rId12" cstate="print"/>
          <a:srcRect l="26389" t="45527" r="30555" b="20833"/>
          <a:stretch>
            <a:fillRect/>
          </a:stretch>
        </p:blipFill>
        <p:spPr bwMode="auto">
          <a:xfrm>
            <a:off x="1428728" y="3863446"/>
            <a:ext cx="1571636" cy="1637232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7" name="Picture 13" descr="C:\Users\Наталья\Desktop\ФОТО Д.САД\Осенний узор на квадрате\SL270966.JPG"/>
          <p:cNvPicPr>
            <a:picLocks noChangeAspect="1" noChangeArrowheads="1"/>
          </p:cNvPicPr>
          <p:nvPr/>
        </p:nvPicPr>
        <p:blipFill>
          <a:blip r:embed="rId13" cstate="print"/>
          <a:srcRect l="26389" t="45834" r="27778" b="22916"/>
          <a:stretch>
            <a:fillRect/>
          </a:stretch>
        </p:blipFill>
        <p:spPr bwMode="auto">
          <a:xfrm>
            <a:off x="4143372" y="3942046"/>
            <a:ext cx="1714512" cy="1558632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8" name="Picture 14" descr="C:\Users\Наталья\Desktop\ФОТО Д.САД\Осенний узор на квадрате\SL270967.JPG"/>
          <p:cNvPicPr>
            <a:picLocks noChangeAspect="1" noChangeArrowheads="1"/>
          </p:cNvPicPr>
          <p:nvPr/>
        </p:nvPicPr>
        <p:blipFill>
          <a:blip r:embed="rId14" cstate="print"/>
          <a:srcRect l="30555" t="34140" r="29167" b="35417"/>
          <a:stretch>
            <a:fillRect/>
          </a:stretch>
        </p:blipFill>
        <p:spPr bwMode="auto">
          <a:xfrm>
            <a:off x="4786314" y="1000108"/>
            <a:ext cx="1594048" cy="1606435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9" name="Picture 15" descr="C:\Users\Наталья\Desktop\ФОТО Д.САД\Осенний узор на квадрате\SL270968.JPG"/>
          <p:cNvPicPr>
            <a:picLocks noChangeAspect="1" noChangeArrowheads="1"/>
          </p:cNvPicPr>
          <p:nvPr/>
        </p:nvPicPr>
        <p:blipFill>
          <a:blip r:embed="rId15" cstate="print"/>
          <a:srcRect l="31944" t="54916" r="20833" b="12500"/>
          <a:stretch>
            <a:fillRect/>
          </a:stretch>
        </p:blipFill>
        <p:spPr bwMode="auto">
          <a:xfrm>
            <a:off x="6429388" y="4106224"/>
            <a:ext cx="1438027" cy="1323016"/>
          </a:xfrm>
          <a:prstGeom prst="snipRound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9182" y="214290"/>
            <a:ext cx="5464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НОД Ручной труд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«Берёзовая роща» .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DCIM\105SSCAM\SL270921.JPG"/>
          <p:cNvPicPr>
            <a:picLocks noChangeAspect="1" noChangeArrowheads="1"/>
          </p:cNvPicPr>
          <p:nvPr/>
        </p:nvPicPr>
        <p:blipFill>
          <a:blip r:embed="rId2" cstate="print"/>
          <a:srcRect l="5556" t="54504" r="11111" b="8333"/>
          <a:stretch>
            <a:fillRect/>
          </a:stretch>
        </p:blipFill>
        <p:spPr bwMode="auto">
          <a:xfrm>
            <a:off x="5000628" y="1500174"/>
            <a:ext cx="1891006" cy="257176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7" name="Picture 3" descr="E:\DCIM\105SSCAM\SL270922.JPG"/>
          <p:cNvPicPr>
            <a:picLocks noChangeAspect="1" noChangeArrowheads="1"/>
          </p:cNvPicPr>
          <p:nvPr/>
        </p:nvPicPr>
        <p:blipFill>
          <a:blip r:embed="rId3" cstate="print"/>
          <a:srcRect l="12500" t="59375" r="15278" b="9374"/>
          <a:stretch>
            <a:fillRect/>
          </a:stretch>
        </p:blipFill>
        <p:spPr bwMode="auto">
          <a:xfrm>
            <a:off x="6929454" y="1285860"/>
            <a:ext cx="1857388" cy="257176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8" name="Picture 4" descr="E:\DCIM\105SSCAM\SL270925.JPG"/>
          <p:cNvPicPr>
            <a:picLocks noChangeAspect="1" noChangeArrowheads="1"/>
          </p:cNvPicPr>
          <p:nvPr/>
        </p:nvPicPr>
        <p:blipFill>
          <a:blip r:embed="rId4" cstate="print"/>
          <a:srcRect l="8333" t="49293" r="16666" b="13541"/>
          <a:stretch>
            <a:fillRect/>
          </a:stretch>
        </p:blipFill>
        <p:spPr bwMode="auto">
          <a:xfrm>
            <a:off x="3143240" y="4214818"/>
            <a:ext cx="2000264" cy="264318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9" name="Picture 5" descr="E:\DCIM\105SSCAM\SL270928.JPG"/>
          <p:cNvPicPr>
            <a:picLocks noChangeAspect="1" noChangeArrowheads="1"/>
          </p:cNvPicPr>
          <p:nvPr/>
        </p:nvPicPr>
        <p:blipFill>
          <a:blip r:embed="rId5" cstate="print"/>
          <a:srcRect l="13889" t="49931" r="13889" b="18750"/>
          <a:stretch>
            <a:fillRect/>
          </a:stretch>
        </p:blipFill>
        <p:spPr bwMode="auto">
          <a:xfrm>
            <a:off x="714348" y="4286256"/>
            <a:ext cx="2106888" cy="257174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0" name="Picture 6" descr="E:\DCIM\105SSCAM\SL270929.JPG"/>
          <p:cNvPicPr>
            <a:picLocks noChangeAspect="1" noChangeArrowheads="1"/>
          </p:cNvPicPr>
          <p:nvPr/>
        </p:nvPicPr>
        <p:blipFill>
          <a:blip r:embed="rId6" cstate="print"/>
          <a:srcRect l="9722" t="52399" r="6944" b="9375"/>
          <a:stretch>
            <a:fillRect/>
          </a:stretch>
        </p:blipFill>
        <p:spPr bwMode="auto">
          <a:xfrm>
            <a:off x="3000364" y="1142984"/>
            <a:ext cx="1872176" cy="235745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1" name="Picture 7" descr="E:\DCIM\105SSCAM\SL270930.JPG"/>
          <p:cNvPicPr>
            <a:picLocks noChangeAspect="1" noChangeArrowheads="1"/>
          </p:cNvPicPr>
          <p:nvPr/>
        </p:nvPicPr>
        <p:blipFill>
          <a:blip r:embed="rId7" cstate="print"/>
          <a:srcRect l="15278" t="49009" r="6944" b="15625"/>
          <a:stretch>
            <a:fillRect/>
          </a:stretch>
        </p:blipFill>
        <p:spPr bwMode="auto">
          <a:xfrm>
            <a:off x="5214942" y="4214818"/>
            <a:ext cx="1948975" cy="242886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2" name="Picture 8" descr="E:\DCIM\105SSCAM\SL270932.JPG"/>
          <p:cNvPicPr>
            <a:picLocks noChangeAspect="1" noChangeArrowheads="1"/>
          </p:cNvPicPr>
          <p:nvPr/>
        </p:nvPicPr>
        <p:blipFill>
          <a:blip r:embed="rId8" cstate="print"/>
          <a:srcRect l="12500" t="57382" r="18055" b="13541"/>
          <a:stretch>
            <a:fillRect/>
          </a:stretch>
        </p:blipFill>
        <p:spPr bwMode="auto">
          <a:xfrm>
            <a:off x="1000100" y="1785926"/>
            <a:ext cx="1928826" cy="228315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0"/>
            <a:ext cx="59293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НОД Аппликация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Мозаика из рваной бумаги «Берёзовая роща» .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ФОТО Д.САД\Осенние деревья рисунки,ручной труд\SL270972.JPG"/>
          <p:cNvPicPr>
            <a:picLocks noChangeAspect="1" noChangeArrowheads="1"/>
          </p:cNvPicPr>
          <p:nvPr/>
        </p:nvPicPr>
        <p:blipFill>
          <a:blip r:embed="rId2" cstate="print"/>
          <a:srcRect l="25000" t="51042" r="22222" b="22916"/>
          <a:stretch>
            <a:fillRect/>
          </a:stretch>
        </p:blipFill>
        <p:spPr bwMode="auto">
          <a:xfrm>
            <a:off x="714348" y="785794"/>
            <a:ext cx="2428892" cy="159795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7" name="Picture 3" descr="C:\Users\Наталья\Desktop\ФОТО Д.САД\Осенние деревья рисунки,ручной труд\SL270973.JPG"/>
          <p:cNvPicPr>
            <a:picLocks noChangeAspect="1" noChangeArrowheads="1"/>
          </p:cNvPicPr>
          <p:nvPr/>
        </p:nvPicPr>
        <p:blipFill>
          <a:blip r:embed="rId3" cstate="print"/>
          <a:srcRect l="22222" t="40625" r="22222" b="31250"/>
          <a:stretch>
            <a:fillRect/>
          </a:stretch>
        </p:blipFill>
        <p:spPr bwMode="auto">
          <a:xfrm>
            <a:off x="3214678" y="1428736"/>
            <a:ext cx="2540018" cy="171451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8" name="Picture 4" descr="C:\Users\Наталья\Desktop\ФОТО Д.САД\Осенние деревья рисунки,ручной труд\SL270974.JPG"/>
          <p:cNvPicPr>
            <a:picLocks noChangeAspect="1" noChangeArrowheads="1"/>
          </p:cNvPicPr>
          <p:nvPr/>
        </p:nvPicPr>
        <p:blipFill>
          <a:blip r:embed="rId4" cstate="print"/>
          <a:srcRect l="20833" t="40625" r="18055" b="25000"/>
          <a:stretch>
            <a:fillRect/>
          </a:stretch>
        </p:blipFill>
        <p:spPr bwMode="auto">
          <a:xfrm>
            <a:off x="5929322" y="1357298"/>
            <a:ext cx="2262203" cy="169665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9" name="Picture 5" descr="C:\Users\Наталья\Desktop\ФОТО Д.САД\Осенние деревья рисунки,ручной труд\SL270976.JPG"/>
          <p:cNvPicPr>
            <a:picLocks noChangeAspect="1" noChangeArrowheads="1"/>
          </p:cNvPicPr>
          <p:nvPr/>
        </p:nvPicPr>
        <p:blipFill>
          <a:blip r:embed="rId5" cstate="print"/>
          <a:srcRect l="18055" t="39583" r="33333" b="34375"/>
          <a:stretch>
            <a:fillRect/>
          </a:stretch>
        </p:blipFill>
        <p:spPr bwMode="auto">
          <a:xfrm>
            <a:off x="357158" y="2500305"/>
            <a:ext cx="2628918" cy="187779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0" name="Picture 6" descr="C:\Users\Наталья\Desktop\ФОТО Д.САД\Осенние деревья рисунки,ручной труд\SL270978.JPG"/>
          <p:cNvPicPr>
            <a:picLocks noChangeAspect="1" noChangeArrowheads="1"/>
          </p:cNvPicPr>
          <p:nvPr/>
        </p:nvPicPr>
        <p:blipFill>
          <a:blip r:embed="rId6" cstate="print"/>
          <a:srcRect l="30555" t="57292" r="9722" b="13541"/>
          <a:stretch>
            <a:fillRect/>
          </a:stretch>
        </p:blipFill>
        <p:spPr bwMode="auto">
          <a:xfrm>
            <a:off x="5715008" y="4929198"/>
            <a:ext cx="2643206" cy="172115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1" name="Picture 7" descr="C:\Users\Наталья\Desktop\ФОТО Д.САД\Осенние деревья рисунки,ручной труд\SL270985.JPG"/>
          <p:cNvPicPr>
            <a:picLocks noChangeAspect="1" noChangeArrowheads="1"/>
          </p:cNvPicPr>
          <p:nvPr/>
        </p:nvPicPr>
        <p:blipFill>
          <a:blip r:embed="rId7" cstate="print"/>
          <a:srcRect l="20833" t="45833" r="18055" b="21875"/>
          <a:stretch>
            <a:fillRect/>
          </a:stretch>
        </p:blipFill>
        <p:spPr bwMode="auto">
          <a:xfrm>
            <a:off x="357158" y="4500570"/>
            <a:ext cx="2737689" cy="192882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2" name="Picture 8" descr="C:\Users\Наталья\Desktop\ФОТО Д.САД\Осенние деревья рисунки,ручной труд\SL270979.JPG"/>
          <p:cNvPicPr>
            <a:picLocks noChangeAspect="1" noChangeArrowheads="1"/>
          </p:cNvPicPr>
          <p:nvPr/>
        </p:nvPicPr>
        <p:blipFill>
          <a:blip r:embed="rId8" cstate="print"/>
          <a:srcRect l="23611" t="39583" r="16666" b="30208"/>
          <a:stretch>
            <a:fillRect/>
          </a:stretch>
        </p:blipFill>
        <p:spPr bwMode="auto">
          <a:xfrm>
            <a:off x="3143240" y="5000636"/>
            <a:ext cx="2436282" cy="164307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3" name="Picture 9" descr="C:\Users\Наталья\Desktop\ФОТО Д.САД\Осенние деревья рисунки,ручной труд\SL270977.JPG"/>
          <p:cNvPicPr>
            <a:picLocks noChangeAspect="1" noChangeArrowheads="1"/>
          </p:cNvPicPr>
          <p:nvPr/>
        </p:nvPicPr>
        <p:blipFill>
          <a:blip r:embed="rId9" cstate="print"/>
          <a:srcRect l="19444" t="45833" r="15278" b="21875"/>
          <a:stretch>
            <a:fillRect/>
          </a:stretch>
        </p:blipFill>
        <p:spPr bwMode="auto">
          <a:xfrm>
            <a:off x="3214678" y="3214686"/>
            <a:ext cx="2500330" cy="164915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4" name="Picture 10" descr="C:\Users\Наталья\Desktop\ФОТО Д.САД\Осенние деревья рисунки,ручной труд\SL270975.JPG"/>
          <p:cNvPicPr>
            <a:picLocks noChangeAspect="1" noChangeArrowheads="1"/>
          </p:cNvPicPr>
          <p:nvPr/>
        </p:nvPicPr>
        <p:blipFill>
          <a:blip r:embed="rId10" cstate="print"/>
          <a:srcRect l="20833" t="39583" r="19444" b="27083"/>
          <a:stretch>
            <a:fillRect/>
          </a:stretch>
        </p:blipFill>
        <p:spPr bwMode="auto">
          <a:xfrm>
            <a:off x="6000760" y="3143248"/>
            <a:ext cx="2306108" cy="171617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194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Наталья</cp:lastModifiedBy>
  <cp:revision>51</cp:revision>
  <dcterms:created xsi:type="dcterms:W3CDTF">2014-10-04T12:11:58Z</dcterms:created>
  <dcterms:modified xsi:type="dcterms:W3CDTF">2018-10-12T05:36:10Z</dcterms:modified>
</cp:coreProperties>
</file>